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8" r:id="rId2"/>
  </p:sldMasterIdLst>
  <p:notesMasterIdLst>
    <p:notesMasterId r:id="rId11"/>
  </p:notesMasterIdLst>
  <p:handoutMasterIdLst>
    <p:handoutMasterId r:id="rId12"/>
  </p:handoutMasterIdLst>
  <p:sldIdLst>
    <p:sldId id="383" r:id="rId3"/>
    <p:sldId id="384" r:id="rId4"/>
    <p:sldId id="391" r:id="rId5"/>
    <p:sldId id="389" r:id="rId6"/>
    <p:sldId id="385" r:id="rId7"/>
    <p:sldId id="392" r:id="rId8"/>
    <p:sldId id="393" r:id="rId9"/>
    <p:sldId id="394" r:id="rId10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  <p15:guide id="4" pos="5443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  <p15:guide id="6" pos="2381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pos="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12C32"/>
    <a:srgbClr val="33878B"/>
    <a:srgbClr val="348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1" autoAdjust="0"/>
  </p:normalViewPr>
  <p:slideViewPr>
    <p:cSldViewPr snapToGrid="0" snapToObjects="1">
      <p:cViewPr varScale="1">
        <p:scale>
          <a:sx n="69" d="100"/>
          <a:sy n="69" d="100"/>
        </p:scale>
        <p:origin x="1152" y="56"/>
      </p:cViewPr>
      <p:guideLst>
        <p:guide pos="2880"/>
        <p:guide pos="136"/>
        <p:guide pos="5443"/>
        <p:guide orient="horz" pos="595"/>
        <p:guide pos="2381"/>
        <p:guide orient="horz" pos="4020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043B8-1AFC-4306-BC67-4B00481AEE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0221E4-FB02-434D-874C-4DF3CA31D157}">
      <dgm:prSet phldrT="[Tes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L’agenzia Presenta la Richiesta di Commissione</a:t>
          </a:r>
        </a:p>
      </dgm:t>
    </dgm:pt>
    <dgm:pt modelId="{566565DC-91EB-4CC6-AD9B-38C99F35B773}" type="parTrans" cxnId="{922E1E83-347C-42B2-A8E4-25AC96BF6467}">
      <dgm:prSet/>
      <dgm:spPr/>
      <dgm:t>
        <a:bodyPr/>
        <a:lstStyle/>
        <a:p>
          <a:endParaRPr lang="it-IT"/>
        </a:p>
      </dgm:t>
    </dgm:pt>
    <dgm:pt modelId="{F6638146-E88C-42B6-814F-435CB67EB197}" type="sibTrans" cxnId="{922E1E83-347C-42B2-A8E4-25AC96BF6467}">
      <dgm:prSet/>
      <dgm:spPr/>
      <dgm:t>
        <a:bodyPr/>
        <a:lstStyle/>
        <a:p>
          <a:endParaRPr lang="it-IT"/>
        </a:p>
      </dgm:t>
    </dgm:pt>
    <dgm:pt modelId="{A6A04077-583B-4B08-B16B-41D2558CE379}">
      <dgm:prSet phldrT="[Tes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Il sistema «marchia» le richieste in NORMATE o NON NORMATE</a:t>
          </a:r>
        </a:p>
      </dgm:t>
    </dgm:pt>
    <dgm:pt modelId="{1DF55537-B79A-4643-8A6C-A8D04F53051D}" type="parTrans" cxnId="{74CCC124-B22F-4E28-BA23-162B746F150B}">
      <dgm:prSet/>
      <dgm:spPr/>
      <dgm:t>
        <a:bodyPr/>
        <a:lstStyle/>
        <a:p>
          <a:endParaRPr lang="it-IT"/>
        </a:p>
      </dgm:t>
    </dgm:pt>
    <dgm:pt modelId="{BF638344-90FB-451C-9413-B98AAD5EA374}" type="sibTrans" cxnId="{74CCC124-B22F-4E28-BA23-162B746F150B}">
      <dgm:prSet/>
      <dgm:spPr/>
      <dgm:t>
        <a:bodyPr/>
        <a:lstStyle/>
        <a:p>
          <a:endParaRPr lang="it-IT"/>
        </a:p>
      </dgm:t>
    </dgm:pt>
    <dgm:pt modelId="{1A317706-AC8D-4720-B3B8-0073B4497788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I funzionari Regionali gestiscono le richieste «Normate»</a:t>
          </a:r>
        </a:p>
      </dgm:t>
    </dgm:pt>
    <dgm:pt modelId="{5427B421-F0E4-458D-BA53-FAD4EFB67391}" type="parTrans" cxnId="{B1119177-EF0E-4515-89FD-79EBB0EF4D12}">
      <dgm:prSet/>
      <dgm:spPr/>
      <dgm:t>
        <a:bodyPr/>
        <a:lstStyle/>
        <a:p>
          <a:endParaRPr lang="it-IT"/>
        </a:p>
      </dgm:t>
    </dgm:pt>
    <dgm:pt modelId="{695685BD-2B87-4D51-82A8-AE7EF5CF5CF8}" type="sibTrans" cxnId="{B1119177-EF0E-4515-89FD-79EBB0EF4D12}">
      <dgm:prSet/>
      <dgm:spPr/>
      <dgm:t>
        <a:bodyPr/>
        <a:lstStyle/>
        <a:p>
          <a:endParaRPr lang="it-IT"/>
        </a:p>
      </dgm:t>
    </dgm:pt>
    <dgm:pt modelId="{5A05AC1E-9EBA-4DB4-90BE-8B8F5C62BDD8}">
      <dgm:prSet phldrT="[Testo]"/>
      <dgm:spPr/>
      <dgm:t>
        <a:bodyPr/>
        <a:lstStyle/>
        <a:p>
          <a:r>
            <a:rPr lang="it-IT" dirty="0"/>
            <a:t>Le Agenzie gestiscono le richieste «NON Normate»</a:t>
          </a:r>
        </a:p>
      </dgm:t>
    </dgm:pt>
    <dgm:pt modelId="{507C7DD9-63F5-4F57-827F-D0BF9931AF82}" type="parTrans" cxnId="{D8B04F1F-7010-4614-A7AB-7CBAE65FA951}">
      <dgm:prSet/>
      <dgm:spPr/>
      <dgm:t>
        <a:bodyPr/>
        <a:lstStyle/>
        <a:p>
          <a:endParaRPr lang="it-IT"/>
        </a:p>
      </dgm:t>
    </dgm:pt>
    <dgm:pt modelId="{EBF4FCBC-F8D6-48D9-8F70-6A2074DB4B78}" type="sibTrans" cxnId="{D8B04F1F-7010-4614-A7AB-7CBAE65FA951}">
      <dgm:prSet/>
      <dgm:spPr/>
      <dgm:t>
        <a:bodyPr/>
        <a:lstStyle/>
        <a:p>
          <a:endParaRPr lang="it-IT"/>
        </a:p>
      </dgm:t>
    </dgm:pt>
    <dgm:pt modelId="{A44BFEF8-4299-4905-837D-C174B93D29A9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corsi disciplinati da normativa specifica di  settore</a:t>
          </a:r>
        </a:p>
      </dgm:t>
    </dgm:pt>
    <dgm:pt modelId="{C742341B-6493-4A9A-9F5D-3F5DA1B87274}" type="parTrans" cxnId="{75BE2CA6-44C2-4C15-9220-61552F6F7992}">
      <dgm:prSet/>
      <dgm:spPr/>
      <dgm:t>
        <a:bodyPr/>
        <a:lstStyle/>
        <a:p>
          <a:endParaRPr lang="it-IT"/>
        </a:p>
      </dgm:t>
    </dgm:pt>
    <dgm:pt modelId="{77921CC4-C7BB-4F57-A105-46C781AACCDA}" type="sibTrans" cxnId="{75BE2CA6-44C2-4C15-9220-61552F6F7992}">
      <dgm:prSet/>
      <dgm:spPr/>
      <dgm:t>
        <a:bodyPr/>
        <a:lstStyle/>
        <a:p>
          <a:endParaRPr lang="it-IT"/>
        </a:p>
      </dgm:t>
    </dgm:pt>
    <dgm:pt modelId="{0B60F23A-2589-4CBC-BF1D-B63EB81E0748}">
      <dgm:prSet phldrT="[Testo]"/>
      <dgm:spPr/>
      <dgm:t>
        <a:bodyPr/>
        <a:lstStyle/>
        <a:p>
          <a:r>
            <a:rPr lang="it-IT" dirty="0"/>
            <a:t>corsi NON disciplinati da normativa specifica di  settore</a:t>
          </a:r>
        </a:p>
      </dgm:t>
    </dgm:pt>
    <dgm:pt modelId="{170862D6-D9BB-4A67-8B7A-9A9C0779CC24}" type="parTrans" cxnId="{68B99ADD-EECE-4D8B-BE58-56F68248DA1C}">
      <dgm:prSet/>
      <dgm:spPr/>
      <dgm:t>
        <a:bodyPr/>
        <a:lstStyle/>
        <a:p>
          <a:endParaRPr lang="it-IT"/>
        </a:p>
      </dgm:t>
    </dgm:pt>
    <dgm:pt modelId="{3F91B48F-D6C0-41DC-AD6C-028A33CC069D}" type="sibTrans" cxnId="{68B99ADD-EECE-4D8B-BE58-56F68248DA1C}">
      <dgm:prSet/>
      <dgm:spPr/>
      <dgm:t>
        <a:bodyPr/>
        <a:lstStyle/>
        <a:p>
          <a:endParaRPr lang="it-IT"/>
        </a:p>
      </dgm:t>
    </dgm:pt>
    <dgm:pt modelId="{9FAD2917-CFC3-4F90-B94A-913BB60668D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Predisposizione / Erogazione esame</a:t>
          </a:r>
        </a:p>
      </dgm:t>
    </dgm:pt>
    <dgm:pt modelId="{FF59755A-3807-4DE9-AB6D-D3787593D14D}" type="parTrans" cxnId="{CDDFADA2-A1B4-4F9D-AEC9-B65194937933}">
      <dgm:prSet/>
      <dgm:spPr/>
      <dgm:t>
        <a:bodyPr/>
        <a:lstStyle/>
        <a:p>
          <a:endParaRPr lang="it-IT"/>
        </a:p>
      </dgm:t>
    </dgm:pt>
    <dgm:pt modelId="{4150A9CA-A447-462D-97C9-9FD8691E0D0D}" type="sibTrans" cxnId="{CDDFADA2-A1B4-4F9D-AEC9-B65194937933}">
      <dgm:prSet/>
      <dgm:spPr/>
      <dgm:t>
        <a:bodyPr/>
        <a:lstStyle/>
        <a:p>
          <a:endParaRPr lang="it-IT"/>
        </a:p>
      </dgm:t>
    </dgm:pt>
    <dgm:pt modelId="{042CE1C5-AE99-47F8-A7E1-EE55F8695AEC}" type="pres">
      <dgm:prSet presAssocID="{B92043B8-1AFC-4306-BC67-4B00481AEE0A}" presName="linear" presStyleCnt="0">
        <dgm:presLayoutVars>
          <dgm:dir/>
          <dgm:resizeHandles val="exact"/>
        </dgm:presLayoutVars>
      </dgm:prSet>
      <dgm:spPr/>
    </dgm:pt>
    <dgm:pt modelId="{A2DFC76E-83A5-4797-806D-522A26B90889}" type="pres">
      <dgm:prSet presAssocID="{7A0221E4-FB02-434D-874C-4DF3CA31D157}" presName="comp" presStyleCnt="0"/>
      <dgm:spPr/>
    </dgm:pt>
    <dgm:pt modelId="{B1CCE66F-2FA2-4D64-AAFC-6DE2B88EEB1C}" type="pres">
      <dgm:prSet presAssocID="{7A0221E4-FB02-434D-874C-4DF3CA31D157}" presName="box" presStyleLbl="node1" presStyleIdx="0" presStyleCnt="4"/>
      <dgm:spPr/>
    </dgm:pt>
    <dgm:pt modelId="{8BD61746-2712-4F60-A3A5-BC7C0C1CEB51}" type="pres">
      <dgm:prSet presAssocID="{7A0221E4-FB02-434D-874C-4DF3CA31D157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C77BDC0-1DDC-474F-9D4C-B49B077BE8F3}" type="pres">
      <dgm:prSet presAssocID="{7A0221E4-FB02-434D-874C-4DF3CA31D157}" presName="text" presStyleLbl="node1" presStyleIdx="0" presStyleCnt="4">
        <dgm:presLayoutVars>
          <dgm:bulletEnabled val="1"/>
        </dgm:presLayoutVars>
      </dgm:prSet>
      <dgm:spPr/>
    </dgm:pt>
    <dgm:pt modelId="{DDDE59D5-5469-4FBD-BF82-6C72A62C7FC9}" type="pres">
      <dgm:prSet presAssocID="{F6638146-E88C-42B6-814F-435CB67EB197}" presName="spacer" presStyleCnt="0"/>
      <dgm:spPr/>
    </dgm:pt>
    <dgm:pt modelId="{3B006701-E86B-49B5-B1C0-6AA94F269F20}" type="pres">
      <dgm:prSet presAssocID="{1A317706-AC8D-4720-B3B8-0073B4497788}" presName="comp" presStyleCnt="0"/>
      <dgm:spPr/>
    </dgm:pt>
    <dgm:pt modelId="{5FCFC36C-C691-431F-BB91-4B1389AAD378}" type="pres">
      <dgm:prSet presAssocID="{1A317706-AC8D-4720-B3B8-0073B4497788}" presName="box" presStyleLbl="node1" presStyleIdx="1" presStyleCnt="4"/>
      <dgm:spPr/>
    </dgm:pt>
    <dgm:pt modelId="{31D5139D-8797-4BA3-8FAF-A6B01441E8A3}" type="pres">
      <dgm:prSet presAssocID="{1A317706-AC8D-4720-B3B8-0073B4497788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1E21734-393F-4498-AC3D-8D73F9E9DC80}" type="pres">
      <dgm:prSet presAssocID="{1A317706-AC8D-4720-B3B8-0073B4497788}" presName="text" presStyleLbl="node1" presStyleIdx="1" presStyleCnt="4">
        <dgm:presLayoutVars>
          <dgm:bulletEnabled val="1"/>
        </dgm:presLayoutVars>
      </dgm:prSet>
      <dgm:spPr/>
    </dgm:pt>
    <dgm:pt modelId="{B855C8B8-0184-4F1E-A565-96BD91C40045}" type="pres">
      <dgm:prSet presAssocID="{695685BD-2B87-4D51-82A8-AE7EF5CF5CF8}" presName="spacer" presStyleCnt="0"/>
      <dgm:spPr/>
    </dgm:pt>
    <dgm:pt modelId="{83F8762A-1739-4497-9770-D885FCFB2488}" type="pres">
      <dgm:prSet presAssocID="{5A05AC1E-9EBA-4DB4-90BE-8B8F5C62BDD8}" presName="comp" presStyleCnt="0"/>
      <dgm:spPr/>
    </dgm:pt>
    <dgm:pt modelId="{400141EC-ADBD-4A4F-B640-5B65C5159660}" type="pres">
      <dgm:prSet presAssocID="{5A05AC1E-9EBA-4DB4-90BE-8B8F5C62BDD8}" presName="box" presStyleLbl="node1" presStyleIdx="2" presStyleCnt="4"/>
      <dgm:spPr/>
    </dgm:pt>
    <dgm:pt modelId="{CA03F626-AD2D-4030-A232-A9641AC8F2AD}" type="pres">
      <dgm:prSet presAssocID="{5A05AC1E-9EBA-4DB4-90BE-8B8F5C62BDD8}" presName="img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47000" r="-47000"/>
          </a:stretch>
        </a:blipFill>
      </dgm:spPr>
    </dgm:pt>
    <dgm:pt modelId="{292716A9-AC5E-4558-8A52-05029C7B318F}" type="pres">
      <dgm:prSet presAssocID="{5A05AC1E-9EBA-4DB4-90BE-8B8F5C62BDD8}" presName="text" presStyleLbl="node1" presStyleIdx="2" presStyleCnt="4">
        <dgm:presLayoutVars>
          <dgm:bulletEnabled val="1"/>
        </dgm:presLayoutVars>
      </dgm:prSet>
      <dgm:spPr/>
    </dgm:pt>
    <dgm:pt modelId="{47AF374F-BA62-4782-85FF-3670F1CD18C5}" type="pres">
      <dgm:prSet presAssocID="{EBF4FCBC-F8D6-48D9-8F70-6A2074DB4B78}" presName="spacer" presStyleCnt="0"/>
      <dgm:spPr/>
    </dgm:pt>
    <dgm:pt modelId="{875AC4FD-D042-4BB4-88C7-AE642112CEFD}" type="pres">
      <dgm:prSet presAssocID="{9FAD2917-CFC3-4F90-B94A-913BB60668D9}" presName="comp" presStyleCnt="0"/>
      <dgm:spPr/>
    </dgm:pt>
    <dgm:pt modelId="{6982E99C-4840-4924-8620-675750E75159}" type="pres">
      <dgm:prSet presAssocID="{9FAD2917-CFC3-4F90-B94A-913BB60668D9}" presName="box" presStyleLbl="node1" presStyleIdx="3" presStyleCnt="4" custLinFactNeighborY="-512"/>
      <dgm:spPr/>
    </dgm:pt>
    <dgm:pt modelId="{E3737BD3-C552-4D63-8DCC-35B14C64AD5D}" type="pres">
      <dgm:prSet presAssocID="{9FAD2917-CFC3-4F90-B94A-913BB60668D9}" presName="img" presStyleLbl="fgImgPlace1" presStyleIdx="3" presStyleCnt="4" custLinFactY="-39041" custLinFactNeighborX="-2685" custLinFactNeighborY="-100000"/>
      <dgm:spPr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</dgm:spPr>
    </dgm:pt>
    <dgm:pt modelId="{57F697B5-692A-4276-9543-5AA03B928B49}" type="pres">
      <dgm:prSet presAssocID="{9FAD2917-CFC3-4F90-B94A-913BB60668D9}" presName="text" presStyleLbl="node1" presStyleIdx="3" presStyleCnt="4">
        <dgm:presLayoutVars>
          <dgm:bulletEnabled val="1"/>
        </dgm:presLayoutVars>
      </dgm:prSet>
      <dgm:spPr/>
    </dgm:pt>
  </dgm:ptLst>
  <dgm:cxnLst>
    <dgm:cxn modelId="{5E20EF00-B95A-4005-9A5A-F314CEC8FA8C}" type="presOf" srcId="{1A317706-AC8D-4720-B3B8-0073B4497788}" destId="{51E21734-393F-4498-AC3D-8D73F9E9DC80}" srcOrd="1" destOrd="0" presId="urn:microsoft.com/office/officeart/2005/8/layout/vList4"/>
    <dgm:cxn modelId="{36302B03-18F8-4686-ADBA-60EDB309A150}" type="presOf" srcId="{0B60F23A-2589-4CBC-BF1D-B63EB81E0748}" destId="{400141EC-ADBD-4A4F-B640-5B65C5159660}" srcOrd="0" destOrd="1" presId="urn:microsoft.com/office/officeart/2005/8/layout/vList4"/>
    <dgm:cxn modelId="{8D323B17-E9BD-444E-B9FB-0736DB0946DC}" type="presOf" srcId="{A44BFEF8-4299-4905-837D-C174B93D29A9}" destId="{51E21734-393F-4498-AC3D-8D73F9E9DC80}" srcOrd="1" destOrd="1" presId="urn:microsoft.com/office/officeart/2005/8/layout/vList4"/>
    <dgm:cxn modelId="{D8B04F1F-7010-4614-A7AB-7CBAE65FA951}" srcId="{B92043B8-1AFC-4306-BC67-4B00481AEE0A}" destId="{5A05AC1E-9EBA-4DB4-90BE-8B8F5C62BDD8}" srcOrd="2" destOrd="0" parTransId="{507C7DD9-63F5-4F57-827F-D0BF9931AF82}" sibTransId="{EBF4FCBC-F8D6-48D9-8F70-6A2074DB4B78}"/>
    <dgm:cxn modelId="{74CCC124-B22F-4E28-BA23-162B746F150B}" srcId="{7A0221E4-FB02-434D-874C-4DF3CA31D157}" destId="{A6A04077-583B-4B08-B16B-41D2558CE379}" srcOrd="0" destOrd="0" parTransId="{1DF55537-B79A-4643-8A6C-A8D04F53051D}" sibTransId="{BF638344-90FB-451C-9413-B98AAD5EA374}"/>
    <dgm:cxn modelId="{95781A29-0B32-456F-84A9-E0FD31B40D38}" type="presOf" srcId="{5A05AC1E-9EBA-4DB4-90BE-8B8F5C62BDD8}" destId="{400141EC-ADBD-4A4F-B640-5B65C5159660}" srcOrd="0" destOrd="0" presId="urn:microsoft.com/office/officeart/2005/8/layout/vList4"/>
    <dgm:cxn modelId="{3E40E033-AE4D-46A5-9C8D-99729E96E39F}" type="presOf" srcId="{7A0221E4-FB02-434D-874C-4DF3CA31D157}" destId="{3C77BDC0-1DDC-474F-9D4C-B49B077BE8F3}" srcOrd="1" destOrd="0" presId="urn:microsoft.com/office/officeart/2005/8/layout/vList4"/>
    <dgm:cxn modelId="{C65A2645-78D3-49D7-8F0F-1248AA13A586}" type="presOf" srcId="{A6A04077-583B-4B08-B16B-41D2558CE379}" destId="{B1CCE66F-2FA2-4D64-AAFC-6DE2B88EEB1C}" srcOrd="0" destOrd="1" presId="urn:microsoft.com/office/officeart/2005/8/layout/vList4"/>
    <dgm:cxn modelId="{C3E11B47-6229-412B-B442-105C346849BD}" type="presOf" srcId="{9FAD2917-CFC3-4F90-B94A-913BB60668D9}" destId="{57F697B5-692A-4276-9543-5AA03B928B49}" srcOrd="1" destOrd="0" presId="urn:microsoft.com/office/officeart/2005/8/layout/vList4"/>
    <dgm:cxn modelId="{1C992B48-8C37-4CB3-856C-0F44A5E8819F}" type="presOf" srcId="{A44BFEF8-4299-4905-837D-C174B93D29A9}" destId="{5FCFC36C-C691-431F-BB91-4B1389AAD378}" srcOrd="0" destOrd="1" presId="urn:microsoft.com/office/officeart/2005/8/layout/vList4"/>
    <dgm:cxn modelId="{5284A154-5002-4449-B36C-8EC7C8E77474}" type="presOf" srcId="{A6A04077-583B-4B08-B16B-41D2558CE379}" destId="{3C77BDC0-1DDC-474F-9D4C-B49B077BE8F3}" srcOrd="1" destOrd="1" presId="urn:microsoft.com/office/officeart/2005/8/layout/vList4"/>
    <dgm:cxn modelId="{B1119177-EF0E-4515-89FD-79EBB0EF4D12}" srcId="{B92043B8-1AFC-4306-BC67-4B00481AEE0A}" destId="{1A317706-AC8D-4720-B3B8-0073B4497788}" srcOrd="1" destOrd="0" parTransId="{5427B421-F0E4-458D-BA53-FAD4EFB67391}" sibTransId="{695685BD-2B87-4D51-82A8-AE7EF5CF5CF8}"/>
    <dgm:cxn modelId="{922E1E83-347C-42B2-A8E4-25AC96BF6467}" srcId="{B92043B8-1AFC-4306-BC67-4B00481AEE0A}" destId="{7A0221E4-FB02-434D-874C-4DF3CA31D157}" srcOrd="0" destOrd="0" parTransId="{566565DC-91EB-4CC6-AD9B-38C99F35B773}" sibTransId="{F6638146-E88C-42B6-814F-435CB67EB197}"/>
    <dgm:cxn modelId="{D1AE5A95-EC84-4C2E-A20E-DA618F06699F}" type="presOf" srcId="{1A317706-AC8D-4720-B3B8-0073B4497788}" destId="{5FCFC36C-C691-431F-BB91-4B1389AAD378}" srcOrd="0" destOrd="0" presId="urn:microsoft.com/office/officeart/2005/8/layout/vList4"/>
    <dgm:cxn modelId="{79A20F9B-4D3B-4BA8-BC0B-CC30D450AB4A}" type="presOf" srcId="{B92043B8-1AFC-4306-BC67-4B00481AEE0A}" destId="{042CE1C5-AE99-47F8-A7E1-EE55F8695AEC}" srcOrd="0" destOrd="0" presId="urn:microsoft.com/office/officeart/2005/8/layout/vList4"/>
    <dgm:cxn modelId="{9E4AC39B-25D5-4498-A93B-A7C5BBCCB261}" type="presOf" srcId="{9FAD2917-CFC3-4F90-B94A-913BB60668D9}" destId="{6982E99C-4840-4924-8620-675750E75159}" srcOrd="0" destOrd="0" presId="urn:microsoft.com/office/officeart/2005/8/layout/vList4"/>
    <dgm:cxn modelId="{CDDFADA2-A1B4-4F9D-AEC9-B65194937933}" srcId="{B92043B8-1AFC-4306-BC67-4B00481AEE0A}" destId="{9FAD2917-CFC3-4F90-B94A-913BB60668D9}" srcOrd="3" destOrd="0" parTransId="{FF59755A-3807-4DE9-AB6D-D3787593D14D}" sibTransId="{4150A9CA-A447-462D-97C9-9FD8691E0D0D}"/>
    <dgm:cxn modelId="{75BE2CA6-44C2-4C15-9220-61552F6F7992}" srcId="{1A317706-AC8D-4720-B3B8-0073B4497788}" destId="{A44BFEF8-4299-4905-837D-C174B93D29A9}" srcOrd="0" destOrd="0" parTransId="{C742341B-6493-4A9A-9F5D-3F5DA1B87274}" sibTransId="{77921CC4-C7BB-4F57-A105-46C781AACCDA}"/>
    <dgm:cxn modelId="{C7FA38B8-0B20-48D7-A693-95E1FD7FD572}" type="presOf" srcId="{7A0221E4-FB02-434D-874C-4DF3CA31D157}" destId="{B1CCE66F-2FA2-4D64-AAFC-6DE2B88EEB1C}" srcOrd="0" destOrd="0" presId="urn:microsoft.com/office/officeart/2005/8/layout/vList4"/>
    <dgm:cxn modelId="{96D0D8BD-658C-4740-B809-6A580CF32D17}" type="presOf" srcId="{5A05AC1E-9EBA-4DB4-90BE-8B8F5C62BDD8}" destId="{292716A9-AC5E-4558-8A52-05029C7B318F}" srcOrd="1" destOrd="0" presId="urn:microsoft.com/office/officeart/2005/8/layout/vList4"/>
    <dgm:cxn modelId="{904438C5-51D7-4DC5-80F6-3F3D0A385BDB}" type="presOf" srcId="{0B60F23A-2589-4CBC-BF1D-B63EB81E0748}" destId="{292716A9-AC5E-4558-8A52-05029C7B318F}" srcOrd="1" destOrd="1" presId="urn:microsoft.com/office/officeart/2005/8/layout/vList4"/>
    <dgm:cxn modelId="{68B99ADD-EECE-4D8B-BE58-56F68248DA1C}" srcId="{5A05AC1E-9EBA-4DB4-90BE-8B8F5C62BDD8}" destId="{0B60F23A-2589-4CBC-BF1D-B63EB81E0748}" srcOrd="0" destOrd="0" parTransId="{170862D6-D9BB-4A67-8B7A-9A9C0779CC24}" sibTransId="{3F91B48F-D6C0-41DC-AD6C-028A33CC069D}"/>
    <dgm:cxn modelId="{A68F981D-732F-4F74-8C33-EB9AA3663A4D}" type="presParOf" srcId="{042CE1C5-AE99-47F8-A7E1-EE55F8695AEC}" destId="{A2DFC76E-83A5-4797-806D-522A26B90889}" srcOrd="0" destOrd="0" presId="urn:microsoft.com/office/officeart/2005/8/layout/vList4"/>
    <dgm:cxn modelId="{859A1CCA-1E2B-46BC-99AA-29B60AFAD962}" type="presParOf" srcId="{A2DFC76E-83A5-4797-806D-522A26B90889}" destId="{B1CCE66F-2FA2-4D64-AAFC-6DE2B88EEB1C}" srcOrd="0" destOrd="0" presId="urn:microsoft.com/office/officeart/2005/8/layout/vList4"/>
    <dgm:cxn modelId="{65E66910-4924-46F7-9EBE-475BCF6F8717}" type="presParOf" srcId="{A2DFC76E-83A5-4797-806D-522A26B90889}" destId="{8BD61746-2712-4F60-A3A5-BC7C0C1CEB51}" srcOrd="1" destOrd="0" presId="urn:microsoft.com/office/officeart/2005/8/layout/vList4"/>
    <dgm:cxn modelId="{C2390812-D20C-4E7F-AD59-237F74277ADA}" type="presParOf" srcId="{A2DFC76E-83A5-4797-806D-522A26B90889}" destId="{3C77BDC0-1DDC-474F-9D4C-B49B077BE8F3}" srcOrd="2" destOrd="0" presId="urn:microsoft.com/office/officeart/2005/8/layout/vList4"/>
    <dgm:cxn modelId="{7DCA9D27-28B4-4C66-9880-E78380264165}" type="presParOf" srcId="{042CE1C5-AE99-47F8-A7E1-EE55F8695AEC}" destId="{DDDE59D5-5469-4FBD-BF82-6C72A62C7FC9}" srcOrd="1" destOrd="0" presId="urn:microsoft.com/office/officeart/2005/8/layout/vList4"/>
    <dgm:cxn modelId="{0DB2390E-3941-40AD-B63C-8FB59B259A87}" type="presParOf" srcId="{042CE1C5-AE99-47F8-A7E1-EE55F8695AEC}" destId="{3B006701-E86B-49B5-B1C0-6AA94F269F20}" srcOrd="2" destOrd="0" presId="urn:microsoft.com/office/officeart/2005/8/layout/vList4"/>
    <dgm:cxn modelId="{38ED62B0-0103-48D5-8A01-069D5B4FEB3B}" type="presParOf" srcId="{3B006701-E86B-49B5-B1C0-6AA94F269F20}" destId="{5FCFC36C-C691-431F-BB91-4B1389AAD378}" srcOrd="0" destOrd="0" presId="urn:microsoft.com/office/officeart/2005/8/layout/vList4"/>
    <dgm:cxn modelId="{EE0E968C-371E-43D6-9828-0683E580810E}" type="presParOf" srcId="{3B006701-E86B-49B5-B1C0-6AA94F269F20}" destId="{31D5139D-8797-4BA3-8FAF-A6B01441E8A3}" srcOrd="1" destOrd="0" presId="urn:microsoft.com/office/officeart/2005/8/layout/vList4"/>
    <dgm:cxn modelId="{E9A819F6-A70B-4A69-BCE9-AD4063D8618F}" type="presParOf" srcId="{3B006701-E86B-49B5-B1C0-6AA94F269F20}" destId="{51E21734-393F-4498-AC3D-8D73F9E9DC80}" srcOrd="2" destOrd="0" presId="urn:microsoft.com/office/officeart/2005/8/layout/vList4"/>
    <dgm:cxn modelId="{AB0291B6-F506-406F-A83F-99DE23989FDE}" type="presParOf" srcId="{042CE1C5-AE99-47F8-A7E1-EE55F8695AEC}" destId="{B855C8B8-0184-4F1E-A565-96BD91C40045}" srcOrd="3" destOrd="0" presId="urn:microsoft.com/office/officeart/2005/8/layout/vList4"/>
    <dgm:cxn modelId="{F368F5F3-B605-4F6B-A044-80A3DB90F39B}" type="presParOf" srcId="{042CE1C5-AE99-47F8-A7E1-EE55F8695AEC}" destId="{83F8762A-1739-4497-9770-D885FCFB2488}" srcOrd="4" destOrd="0" presId="urn:microsoft.com/office/officeart/2005/8/layout/vList4"/>
    <dgm:cxn modelId="{41B5E72F-4F94-4F58-A223-9DCF52EBD66B}" type="presParOf" srcId="{83F8762A-1739-4497-9770-D885FCFB2488}" destId="{400141EC-ADBD-4A4F-B640-5B65C5159660}" srcOrd="0" destOrd="0" presId="urn:microsoft.com/office/officeart/2005/8/layout/vList4"/>
    <dgm:cxn modelId="{7F6BBF8C-15AF-474C-984D-5B8F462865D2}" type="presParOf" srcId="{83F8762A-1739-4497-9770-D885FCFB2488}" destId="{CA03F626-AD2D-4030-A232-A9641AC8F2AD}" srcOrd="1" destOrd="0" presId="urn:microsoft.com/office/officeart/2005/8/layout/vList4"/>
    <dgm:cxn modelId="{9E0F9CB0-9397-4F25-BA55-BAE3DBEEA0C9}" type="presParOf" srcId="{83F8762A-1739-4497-9770-D885FCFB2488}" destId="{292716A9-AC5E-4558-8A52-05029C7B318F}" srcOrd="2" destOrd="0" presId="urn:microsoft.com/office/officeart/2005/8/layout/vList4"/>
    <dgm:cxn modelId="{93F997A0-7AEC-42F5-874A-B107F3E3794E}" type="presParOf" srcId="{042CE1C5-AE99-47F8-A7E1-EE55F8695AEC}" destId="{47AF374F-BA62-4782-85FF-3670F1CD18C5}" srcOrd="5" destOrd="0" presId="urn:microsoft.com/office/officeart/2005/8/layout/vList4"/>
    <dgm:cxn modelId="{D72352E6-64D3-419B-9478-F72E4528FDB3}" type="presParOf" srcId="{042CE1C5-AE99-47F8-A7E1-EE55F8695AEC}" destId="{875AC4FD-D042-4BB4-88C7-AE642112CEFD}" srcOrd="6" destOrd="0" presId="urn:microsoft.com/office/officeart/2005/8/layout/vList4"/>
    <dgm:cxn modelId="{FAB2E972-6582-464C-9E71-B0E93DC46C62}" type="presParOf" srcId="{875AC4FD-D042-4BB4-88C7-AE642112CEFD}" destId="{6982E99C-4840-4924-8620-675750E75159}" srcOrd="0" destOrd="0" presId="urn:microsoft.com/office/officeart/2005/8/layout/vList4"/>
    <dgm:cxn modelId="{C4E638A2-DDCD-4759-9102-FBD062732E1E}" type="presParOf" srcId="{875AC4FD-D042-4BB4-88C7-AE642112CEFD}" destId="{E3737BD3-C552-4D63-8DCC-35B14C64AD5D}" srcOrd="1" destOrd="0" presId="urn:microsoft.com/office/officeart/2005/8/layout/vList4"/>
    <dgm:cxn modelId="{CF444111-2582-4A61-B16B-DD8CE0858D49}" type="presParOf" srcId="{875AC4FD-D042-4BB4-88C7-AE642112CEFD}" destId="{57F697B5-692A-4276-9543-5AA03B928B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CE66F-2FA2-4D64-AAFC-6DE2B88EEB1C}">
      <dsp:nvSpPr>
        <dsp:cNvPr id="0" name=""/>
        <dsp:cNvSpPr/>
      </dsp:nvSpPr>
      <dsp:spPr>
        <a:xfrm>
          <a:off x="0" y="0"/>
          <a:ext cx="6486434" cy="134215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L’agenzia Presenta la Richiesta di Commissione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Il sistema «marchia» le richieste in NORMATE o NON NORMATE</a:t>
          </a:r>
        </a:p>
      </dsp:txBody>
      <dsp:txXfrm>
        <a:off x="1431502" y="0"/>
        <a:ext cx="5054931" cy="1342154"/>
      </dsp:txXfrm>
    </dsp:sp>
    <dsp:sp modelId="{8BD61746-2712-4F60-A3A5-BC7C0C1CEB51}">
      <dsp:nvSpPr>
        <dsp:cNvPr id="0" name=""/>
        <dsp:cNvSpPr/>
      </dsp:nvSpPr>
      <dsp:spPr>
        <a:xfrm>
          <a:off x="134215" y="134215"/>
          <a:ext cx="1297286" cy="10737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C36C-C691-431F-BB91-4B1389AAD378}">
      <dsp:nvSpPr>
        <dsp:cNvPr id="0" name=""/>
        <dsp:cNvSpPr/>
      </dsp:nvSpPr>
      <dsp:spPr>
        <a:xfrm>
          <a:off x="0" y="1476369"/>
          <a:ext cx="6486434" cy="13421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 funzionari Regionali gestiscono le richieste «Normate»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corsi disciplinati da normativa specifica di  settore</a:t>
          </a:r>
        </a:p>
      </dsp:txBody>
      <dsp:txXfrm>
        <a:off x="1431502" y="1476369"/>
        <a:ext cx="5054931" cy="1342154"/>
      </dsp:txXfrm>
    </dsp:sp>
    <dsp:sp modelId="{31D5139D-8797-4BA3-8FAF-A6B01441E8A3}">
      <dsp:nvSpPr>
        <dsp:cNvPr id="0" name=""/>
        <dsp:cNvSpPr/>
      </dsp:nvSpPr>
      <dsp:spPr>
        <a:xfrm>
          <a:off x="134215" y="1610584"/>
          <a:ext cx="1297286" cy="10737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141EC-ADBD-4A4F-B640-5B65C5159660}">
      <dsp:nvSpPr>
        <dsp:cNvPr id="0" name=""/>
        <dsp:cNvSpPr/>
      </dsp:nvSpPr>
      <dsp:spPr>
        <a:xfrm>
          <a:off x="0" y="2952738"/>
          <a:ext cx="6486434" cy="134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Le Agenzie gestiscono le richieste «NON Normate»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corsi NON disciplinati da normativa specifica di  settore</a:t>
          </a:r>
        </a:p>
      </dsp:txBody>
      <dsp:txXfrm>
        <a:off x="1431502" y="2952738"/>
        <a:ext cx="5054931" cy="1342154"/>
      </dsp:txXfrm>
    </dsp:sp>
    <dsp:sp modelId="{CA03F626-AD2D-4030-A232-A9641AC8F2AD}">
      <dsp:nvSpPr>
        <dsp:cNvPr id="0" name=""/>
        <dsp:cNvSpPr/>
      </dsp:nvSpPr>
      <dsp:spPr>
        <a:xfrm>
          <a:off x="134215" y="3086954"/>
          <a:ext cx="1297286" cy="10737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E99C-4840-4924-8620-675750E75159}">
      <dsp:nvSpPr>
        <dsp:cNvPr id="0" name=""/>
        <dsp:cNvSpPr/>
      </dsp:nvSpPr>
      <dsp:spPr>
        <a:xfrm>
          <a:off x="0" y="4422236"/>
          <a:ext cx="6486434" cy="134215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Predisposizione / Erogazione esame</a:t>
          </a:r>
        </a:p>
      </dsp:txBody>
      <dsp:txXfrm>
        <a:off x="1431502" y="4422236"/>
        <a:ext cx="5054931" cy="1342154"/>
      </dsp:txXfrm>
    </dsp:sp>
    <dsp:sp modelId="{E3737BD3-C552-4D63-8DCC-35B14C64AD5D}">
      <dsp:nvSpPr>
        <dsp:cNvPr id="0" name=""/>
        <dsp:cNvSpPr/>
      </dsp:nvSpPr>
      <dsp:spPr>
        <a:xfrm>
          <a:off x="99383" y="3070408"/>
          <a:ext cx="1297286" cy="10737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AED03E-C0D3-4B04-86AB-9E8845E87AA4}" type="datetimeFigureOut">
              <a:rPr lang="it-IT"/>
              <a:pPr>
                <a:defRPr/>
              </a:pPr>
              <a:t>06/05/2021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5C82B0-6480-4672-A2F6-26C9AA4A0A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CFF3D7-BBD6-4BC5-8518-5C5F56E05379}" type="datetimeFigureOut">
              <a:rPr lang="it-IT"/>
              <a:pPr>
                <a:defRPr/>
              </a:pPr>
              <a:t>06/05/2021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44AC72-EE73-44DC-90D3-CB19578BFF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C7D0E0-79F8-496E-A525-8144B6103640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5E46DB-1EE9-40BC-B6E3-1A32BFDAF5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69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2CE1C1-5F47-41FA-B15E-50C0BC6A7EA7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20C829-8D09-4EFD-B978-83347A657A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611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852A8D-0A6E-4D20-AE7B-998D99D2866F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8D1E4D-F328-4B4F-B732-2F9F9AC6E1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879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0756" y="261970"/>
            <a:ext cx="7772400" cy="358416"/>
          </a:xfrm>
          <a:prstGeom prst="rect">
            <a:avLst/>
          </a:prstGeom>
        </p:spPr>
        <p:txBody>
          <a:bodyPr/>
          <a:lstStyle>
            <a:lvl1pPr algn="r">
              <a:defRPr sz="2000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53E11B-6C12-4C19-830D-E156596F92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93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38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4F186F-1CEE-4E5B-93AC-32B79E053C72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6DC8F8-518B-461E-A63E-20C7D4EA3866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604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C855BC-9941-49F9-AB0C-C214878B039C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55254C-4D1A-4EEE-9BD0-B7C5A6E8B2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494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3771E4-6198-4992-B296-30785295C97D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59F4EE-3305-4428-830D-A5426AEACC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158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751BF1-8755-4FEA-B91E-1D837452EE8A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7CF956-F12D-4C76-9BBC-0E76EF8AB2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839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53D354-D6B9-40C8-8F2F-ABAC47BC1E86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E17D40-66E2-47A0-BF21-1361C90CE1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172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D2240F-8586-427D-B7AD-4D8B01721CC6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C9ECF7E-62A8-48BF-895A-CBFDA8381E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260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298A03-0C1D-4255-8463-C176C4033831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54275C-4E31-4BF0-97D6-786FF9F594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76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5C0504-8196-4695-98D8-E2EAD3CD7D6F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CA6594-EF44-4E91-B4EF-5301FEB88C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345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C7BD0D-DCD7-42FB-91AC-914A56CA0055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E46988-E998-4661-8550-393001F65C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672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97640E-A2F0-4553-AC57-49DF8F1E4854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07483A-959A-44F8-B57D-0580C40ACA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363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249777-6EC3-4105-ACB6-B2946226B87C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56F057-2889-4FDA-A2E4-A186AD23C2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14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E7CCDF-02EF-4D99-85FA-8143FDB5BC63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A0619D-F0E9-4109-BCC4-A6B2B26D5A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454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E9CDBC-CA7C-43DD-BCCE-A03A00506BEC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C14E2A-AC50-4B4E-9676-C59064B572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547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38F73C-B5C1-4618-9A23-7634713F6E6B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6E41A5-4C2D-49A1-A3D7-737FC3CAAF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5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A9D63B-1329-443C-B369-7896528FDBEF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512B8A-D63C-4B3D-BDEF-C98449DA96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083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C282DE-496D-41CD-BAAB-F5009AB71C8F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857AEB-2DCE-417A-8B4D-43FE012484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30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E0C978-6766-47DA-A2B1-BF2C1B713AA8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6134F8-0A7E-4477-A1C7-F4AEC93340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438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5E7A9E-97D8-4B63-BB7E-8367615A512C}" type="datetime1">
              <a:rPr lang="it-IT" altLang="it-IT"/>
              <a:pPr>
                <a:defRPr/>
              </a:pPr>
              <a:t>06/05/2021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5FD0F2-2E96-4BDC-8279-F7E48AA374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270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Schermata 2016-10-27 alle 19.22.1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6019800"/>
            <a:ext cx="4032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2" descr="Schermata 2016-11-10 alle 19.28.2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>
            <a:off x="1771650" y="655638"/>
            <a:ext cx="6948488" cy="0"/>
          </a:xfrm>
          <a:prstGeom prst="line">
            <a:avLst/>
          </a:prstGeom>
          <a:ln w="6350">
            <a:solidFill>
              <a:srgbClr val="812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Immagine 1" descr="Schermata 2016-10-27 alle 19.09.0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2263"/>
            <a:ext cx="13541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3575" y="6319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C5F53C-315D-45F6-863F-5D85797416BA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mailto:HELPFP@CSI.I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ctrTitle"/>
          </p:nvPr>
        </p:nvSpPr>
        <p:spPr bwMode="auto">
          <a:xfrm>
            <a:off x="574675" y="1792225"/>
            <a:ext cx="8016875" cy="2697226"/>
          </a:xfr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br>
              <a:rPr lang="it-IT" sz="3600" i="1" dirty="0">
                <a:solidFill>
                  <a:srgbClr val="812C32"/>
                </a:solidFill>
                <a:ea typeface="ＭＳ Ｐゴシック" charset="0"/>
              </a:rPr>
            </a:br>
            <a:br>
              <a:rPr lang="it-IT" sz="3600" i="1" dirty="0">
                <a:solidFill>
                  <a:srgbClr val="812C32"/>
                </a:solidFill>
                <a:ea typeface="ＭＳ Ｐゴシック" charset="0"/>
              </a:rPr>
            </a:br>
            <a:r>
              <a:rPr lang="it-IT" sz="3000" i="1" dirty="0">
                <a:solidFill>
                  <a:srgbClr val="812C32"/>
                </a:solidFill>
                <a:ea typeface="ＭＳ Ｐゴシック" charset="0"/>
              </a:rPr>
              <a:t>Indicazioni operative all’utilizzo del sistema</a:t>
            </a:r>
            <a:br>
              <a:rPr lang="it-IT" sz="3000" i="1" dirty="0">
                <a:solidFill>
                  <a:srgbClr val="812C32"/>
                </a:solidFill>
                <a:ea typeface="ＭＳ Ｐゴシック" charset="0"/>
              </a:rPr>
            </a:br>
            <a:r>
              <a:rPr lang="it-IT" sz="3000" i="1" dirty="0">
                <a:solidFill>
                  <a:srgbClr val="812C32"/>
                </a:solidFill>
                <a:ea typeface="ＭＳ Ｐゴシック" charset="0"/>
              </a:rPr>
              <a:t>«Gestione Scrutini e Esami Finali»</a:t>
            </a:r>
            <a:br>
              <a:rPr lang="it-IT" sz="3000" i="1" dirty="0">
                <a:solidFill>
                  <a:srgbClr val="812C32"/>
                </a:solidFill>
                <a:ea typeface="ＭＳ Ｐゴシック" charset="0"/>
              </a:rPr>
            </a:br>
            <a:br>
              <a:rPr lang="it-IT" sz="3000" i="1" dirty="0">
                <a:solidFill>
                  <a:srgbClr val="812C32"/>
                </a:solidFill>
                <a:ea typeface="ＭＳ Ｐゴシック" charset="0"/>
              </a:rPr>
            </a:br>
            <a:r>
              <a:rPr lang="it-IT" sz="3000" i="1" dirty="0">
                <a:solidFill>
                  <a:srgbClr val="812C32"/>
                </a:solidFill>
                <a:ea typeface="ＭＳ Ｐゴシック" charset="0"/>
              </a:rPr>
              <a:t>PROCESSO COSTITUZIONE COMMISSIONI</a:t>
            </a:r>
            <a:br>
              <a:rPr lang="it-IT" sz="3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ea typeface="ＭＳ Ｐゴシック"/>
                <a:cs typeface="ＭＳ Ｐゴシック"/>
              </a:rPr>
            </a:br>
            <a:endParaRPr lang="it-IT" sz="3200" i="1" dirty="0">
              <a:solidFill>
                <a:srgbClr val="333333"/>
              </a:solidFill>
              <a:latin typeface="Candar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14388" y="4994275"/>
            <a:ext cx="7634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it-IT" i="1">
              <a:solidFill>
                <a:srgbClr val="333333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C55722F-1A64-4125-B360-2192CEC54761}"/>
              </a:ext>
            </a:extLst>
          </p:cNvPr>
          <p:cNvSpPr/>
          <p:nvPr/>
        </p:nvSpPr>
        <p:spPr>
          <a:xfrm>
            <a:off x="935038" y="4671109"/>
            <a:ext cx="775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>
                <a:solidFill>
                  <a:srgbClr val="333333"/>
                </a:solidFill>
                <a:ea typeface="ＭＳ Ｐゴシック"/>
              </a:rPr>
              <a:t>Alessandro Gini</a:t>
            </a:r>
          </a:p>
          <a:p>
            <a:pPr algn="r"/>
            <a:r>
              <a:rPr lang="it-IT" i="1" dirty="0">
                <a:solidFill>
                  <a:srgbClr val="333333"/>
                </a:solidFill>
                <a:ea typeface="ＭＳ Ｐゴシック"/>
              </a:rPr>
              <a:t>Graziella Declame</a:t>
            </a:r>
          </a:p>
          <a:p>
            <a:pPr algn="r"/>
            <a:r>
              <a:rPr lang="it-IT" i="1" dirty="0">
                <a:solidFill>
                  <a:srgbClr val="333333"/>
                </a:solidFill>
                <a:ea typeface="ＭＳ Ｐゴシック"/>
              </a:rPr>
              <a:t>CSI-Piemonte, 26-30 aprile 2021</a:t>
            </a:r>
            <a:endParaRPr lang="it-IT" dirty="0"/>
          </a:p>
        </p:txBody>
      </p:sp>
      <p:pic>
        <p:nvPicPr>
          <p:cNvPr id="9" name="Immagine 4">
            <a:extLst>
              <a:ext uri="{FF2B5EF4-FFF2-40B4-BE49-F238E27FC236}">
                <a16:creationId xmlns:a16="http://schemas.microsoft.com/office/drawing/2014/main" id="{8A958144-63FD-41EC-94DB-406912AC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84" y="6059224"/>
            <a:ext cx="1022647" cy="4818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9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Il Processo Operativo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F7F2F84B-5FC5-4D05-85E6-660A01F02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706720"/>
              </p:ext>
            </p:extLst>
          </p:nvPr>
        </p:nvGraphicFramePr>
        <p:xfrm>
          <a:off x="1838960" y="972995"/>
          <a:ext cx="6486434" cy="577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2A131381-6192-4C7C-8491-B9C91C20F99E}"/>
              </a:ext>
            </a:extLst>
          </p:cNvPr>
          <p:cNvSpPr/>
          <p:nvPr/>
        </p:nvSpPr>
        <p:spPr>
          <a:xfrm>
            <a:off x="722704" y="1194526"/>
            <a:ext cx="856128" cy="792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1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BDEE47-66A8-4808-B45D-71AF862BC406}"/>
              </a:ext>
            </a:extLst>
          </p:cNvPr>
          <p:cNvSpPr/>
          <p:nvPr/>
        </p:nvSpPr>
        <p:spPr>
          <a:xfrm>
            <a:off x="722704" y="2668063"/>
            <a:ext cx="856128" cy="792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2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9C170B1-4F04-43FB-8F46-FA507EE99D33}"/>
              </a:ext>
            </a:extLst>
          </p:cNvPr>
          <p:cNvSpPr/>
          <p:nvPr/>
        </p:nvSpPr>
        <p:spPr>
          <a:xfrm>
            <a:off x="640363" y="4070512"/>
            <a:ext cx="856128" cy="7924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4F1B754-E4C0-4F13-95FC-BEEC9F04E092}"/>
              </a:ext>
            </a:extLst>
          </p:cNvPr>
          <p:cNvSpPr/>
          <p:nvPr/>
        </p:nvSpPr>
        <p:spPr>
          <a:xfrm>
            <a:off x="297893" y="5376091"/>
            <a:ext cx="856128" cy="792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DD5ABD1-ED8A-4B5F-9161-DCF53A669F62}"/>
              </a:ext>
            </a:extLst>
          </p:cNvPr>
          <p:cNvSpPr/>
          <p:nvPr/>
        </p:nvSpPr>
        <p:spPr>
          <a:xfrm>
            <a:off x="705959" y="5803550"/>
            <a:ext cx="856128" cy="792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/>
              <a:t>5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C76B97E-D2FF-49D9-A865-1372B1F9F653}"/>
              </a:ext>
            </a:extLst>
          </p:cNvPr>
          <p:cNvGrpSpPr/>
          <p:nvPr/>
        </p:nvGrpSpPr>
        <p:grpSpPr>
          <a:xfrm>
            <a:off x="1946510" y="5772331"/>
            <a:ext cx="1297287" cy="854918"/>
            <a:chOff x="1946510" y="5772331"/>
            <a:chExt cx="1297287" cy="854918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E55789BB-D9C2-497C-B524-1BD869C24822}"/>
                </a:ext>
              </a:extLst>
            </p:cNvPr>
            <p:cNvSpPr/>
            <p:nvPr/>
          </p:nvSpPr>
          <p:spPr>
            <a:xfrm>
              <a:off x="1946511" y="5772331"/>
              <a:ext cx="1297286" cy="854918"/>
            </a:xfrm>
            <a:prstGeom prst="roundRect">
              <a:avLst>
                <a:gd name="adj" fmla="val 10000"/>
              </a:avLst>
            </a:prstGeom>
            <a:blipFill>
              <a:blip r:embed="rId7"/>
              <a:srcRect/>
              <a:stretch>
                <a:fillRect l="-47000" r="-4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dirty="0"/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91824A2-8B6E-417C-B29D-41587978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6510" y="5803550"/>
              <a:ext cx="1297287" cy="804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3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2A4E525-8F96-409A-82BD-348C2292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8" y="775062"/>
            <a:ext cx="8479649" cy="55360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Il PROCESSO DI COSTITUZIONE COMMISSIONI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7659A0C-3FC0-4513-AC31-3C934EEA6E8E}"/>
              </a:ext>
            </a:extLst>
          </p:cNvPr>
          <p:cNvSpPr/>
          <p:nvPr/>
        </p:nvSpPr>
        <p:spPr>
          <a:xfrm>
            <a:off x="1605293" y="1618343"/>
            <a:ext cx="436880" cy="447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315F37D-88A2-4F25-B7C0-B8953C06F42F}"/>
              </a:ext>
            </a:extLst>
          </p:cNvPr>
          <p:cNvSpPr/>
          <p:nvPr/>
        </p:nvSpPr>
        <p:spPr>
          <a:xfrm>
            <a:off x="3137988" y="1394823"/>
            <a:ext cx="436880" cy="447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2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EDF6767-BEBF-4C12-9C73-EC039DEF9EF7}"/>
              </a:ext>
            </a:extLst>
          </p:cNvPr>
          <p:cNvSpPr/>
          <p:nvPr/>
        </p:nvSpPr>
        <p:spPr>
          <a:xfrm>
            <a:off x="4884057" y="1425303"/>
            <a:ext cx="436880" cy="447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3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08CAE9F-D5E8-42B8-B497-A998D08BFF83}"/>
              </a:ext>
            </a:extLst>
          </p:cNvPr>
          <p:cNvSpPr/>
          <p:nvPr/>
        </p:nvSpPr>
        <p:spPr>
          <a:xfrm>
            <a:off x="8486288" y="1348377"/>
            <a:ext cx="436880" cy="447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5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DBECCBD-51EE-42F1-B13B-2E229F4B6DEF}"/>
              </a:ext>
            </a:extLst>
          </p:cNvPr>
          <p:cNvSpPr/>
          <p:nvPr/>
        </p:nvSpPr>
        <p:spPr>
          <a:xfrm>
            <a:off x="6385560" y="1415143"/>
            <a:ext cx="436880" cy="447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4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795EEA7-BDA0-4414-B2D8-A2B2FB86D5F9}"/>
              </a:ext>
            </a:extLst>
          </p:cNvPr>
          <p:cNvGrpSpPr/>
          <p:nvPr/>
        </p:nvGrpSpPr>
        <p:grpSpPr>
          <a:xfrm>
            <a:off x="443518" y="6380452"/>
            <a:ext cx="1690082" cy="428703"/>
            <a:chOff x="0" y="3652074"/>
            <a:chExt cx="872128" cy="411925"/>
          </a:xfrm>
        </p:grpSpPr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4ABB227D-34F8-4813-BE8A-81EF7607AE0D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4">
              <a:extLst>
                <a:ext uri="{FF2B5EF4-FFF2-40B4-BE49-F238E27FC236}">
                  <a16:creationId xmlns:a16="http://schemas.microsoft.com/office/drawing/2014/main" id="{18DF4DA1-41ED-44D9-97A9-561D959DE25B}"/>
                </a:ext>
              </a:extLst>
            </p:cNvPr>
            <p:cNvSpPr txBox="1"/>
            <p:nvPr/>
          </p:nvSpPr>
          <p:spPr>
            <a:xfrm>
              <a:off x="205963" y="3652074"/>
              <a:ext cx="460203" cy="41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0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E0500F0-F91F-4E9A-9426-AA3B5EE3146F}"/>
              </a:ext>
            </a:extLst>
          </p:cNvPr>
          <p:cNvGrpSpPr/>
          <p:nvPr/>
        </p:nvGrpSpPr>
        <p:grpSpPr>
          <a:xfrm>
            <a:off x="2101113" y="6409279"/>
            <a:ext cx="3344370" cy="212079"/>
            <a:chOff x="0" y="3652074"/>
            <a:chExt cx="872128" cy="411925"/>
          </a:xfrm>
          <a:solidFill>
            <a:schemeClr val="accent6"/>
          </a:solidFill>
        </p:grpSpPr>
        <p:sp>
          <p:nvSpPr>
            <p:cNvPr id="18" name="Freccia a gallone 17">
              <a:extLst>
                <a:ext uri="{FF2B5EF4-FFF2-40B4-BE49-F238E27FC236}">
                  <a16:creationId xmlns:a16="http://schemas.microsoft.com/office/drawing/2014/main" id="{B10003B0-78D5-4F49-A46E-C4E54C0C1AEE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ccia a gallone 4">
              <a:extLst>
                <a:ext uri="{FF2B5EF4-FFF2-40B4-BE49-F238E27FC236}">
                  <a16:creationId xmlns:a16="http://schemas.microsoft.com/office/drawing/2014/main" id="{127D4988-2DCB-4BBE-9383-2461221C5F43}"/>
                </a:ext>
              </a:extLst>
            </p:cNvPr>
            <p:cNvSpPr txBox="1"/>
            <p:nvPr/>
          </p:nvSpPr>
          <p:spPr>
            <a:xfrm>
              <a:off x="205963" y="3720179"/>
              <a:ext cx="460203" cy="2841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1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5F20203-ACFD-4C44-8F15-97E028C97A04}"/>
              </a:ext>
            </a:extLst>
          </p:cNvPr>
          <p:cNvGrpSpPr/>
          <p:nvPr/>
        </p:nvGrpSpPr>
        <p:grpSpPr>
          <a:xfrm>
            <a:off x="5412996" y="6410075"/>
            <a:ext cx="1690082" cy="211286"/>
            <a:chOff x="0" y="3652074"/>
            <a:chExt cx="872128" cy="411925"/>
          </a:xfrm>
          <a:solidFill>
            <a:schemeClr val="accent6"/>
          </a:solidFill>
        </p:grpSpPr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DB7B4B36-E4FF-4719-8BB2-3848BB5BBAF8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4">
              <a:extLst>
                <a:ext uri="{FF2B5EF4-FFF2-40B4-BE49-F238E27FC236}">
                  <a16:creationId xmlns:a16="http://schemas.microsoft.com/office/drawing/2014/main" id="{3200BF0F-B2F4-40E0-8A4B-BAC8E7D9D70F}"/>
                </a:ext>
              </a:extLst>
            </p:cNvPr>
            <p:cNvSpPr txBox="1"/>
            <p:nvPr/>
          </p:nvSpPr>
          <p:spPr>
            <a:xfrm>
              <a:off x="205963" y="3652074"/>
              <a:ext cx="460203" cy="4119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2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1C2FCD4-4DD2-49C4-9077-9170525F3F7E}"/>
              </a:ext>
            </a:extLst>
          </p:cNvPr>
          <p:cNvGrpSpPr/>
          <p:nvPr/>
        </p:nvGrpSpPr>
        <p:grpSpPr>
          <a:xfrm>
            <a:off x="7103078" y="6412650"/>
            <a:ext cx="1690082" cy="209507"/>
            <a:chOff x="0" y="3652073"/>
            <a:chExt cx="872128" cy="411926"/>
          </a:xfrm>
        </p:grpSpPr>
        <p:sp>
          <p:nvSpPr>
            <p:cNvPr id="28" name="Freccia a gallone 27">
              <a:extLst>
                <a:ext uri="{FF2B5EF4-FFF2-40B4-BE49-F238E27FC236}">
                  <a16:creationId xmlns:a16="http://schemas.microsoft.com/office/drawing/2014/main" id="{182C9A99-735D-4D9D-A720-B8DE12C8B0B5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ccia a gallone 4">
              <a:extLst>
                <a:ext uri="{FF2B5EF4-FFF2-40B4-BE49-F238E27FC236}">
                  <a16:creationId xmlns:a16="http://schemas.microsoft.com/office/drawing/2014/main" id="{F2D2F7EE-BE97-4427-B5B0-B85097616768}"/>
                </a:ext>
              </a:extLst>
            </p:cNvPr>
            <p:cNvSpPr txBox="1"/>
            <p:nvPr/>
          </p:nvSpPr>
          <p:spPr>
            <a:xfrm>
              <a:off x="205963" y="3652073"/>
              <a:ext cx="460203" cy="41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3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83D7F02-5213-4750-A8D0-D7B2066958DF}"/>
              </a:ext>
            </a:extLst>
          </p:cNvPr>
          <p:cNvGrpSpPr/>
          <p:nvPr/>
        </p:nvGrpSpPr>
        <p:grpSpPr>
          <a:xfrm>
            <a:off x="3820576" y="6629728"/>
            <a:ext cx="1589314" cy="203999"/>
            <a:chOff x="0" y="3652074"/>
            <a:chExt cx="872128" cy="411925"/>
          </a:xfrm>
        </p:grpSpPr>
        <p:sp>
          <p:nvSpPr>
            <p:cNvPr id="31" name="Freccia a gallone 30">
              <a:extLst>
                <a:ext uri="{FF2B5EF4-FFF2-40B4-BE49-F238E27FC236}">
                  <a16:creationId xmlns:a16="http://schemas.microsoft.com/office/drawing/2014/main" id="{04644693-7650-4AE5-9570-5EE64A103E43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ccia a gallone 4">
              <a:extLst>
                <a:ext uri="{FF2B5EF4-FFF2-40B4-BE49-F238E27FC236}">
                  <a16:creationId xmlns:a16="http://schemas.microsoft.com/office/drawing/2014/main" id="{4609E2A7-43A3-4508-91F4-F994E8D8E2B2}"/>
                </a:ext>
              </a:extLst>
            </p:cNvPr>
            <p:cNvSpPr txBox="1"/>
            <p:nvPr/>
          </p:nvSpPr>
          <p:spPr>
            <a:xfrm>
              <a:off x="205963" y="3652074"/>
              <a:ext cx="460203" cy="41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1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628B5BAE-19B3-469B-8AE9-4D9FC774FA69}"/>
              </a:ext>
            </a:extLst>
          </p:cNvPr>
          <p:cNvGrpSpPr/>
          <p:nvPr/>
        </p:nvGrpSpPr>
        <p:grpSpPr>
          <a:xfrm>
            <a:off x="7132458" y="6631490"/>
            <a:ext cx="1660701" cy="202237"/>
            <a:chOff x="0" y="3652074"/>
            <a:chExt cx="872128" cy="411925"/>
          </a:xfrm>
        </p:grpSpPr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AE82AE1D-3CEC-4514-B9D8-462F73DCA8F8}"/>
                </a:ext>
              </a:extLst>
            </p:cNvPr>
            <p:cNvSpPr/>
            <p:nvPr/>
          </p:nvSpPr>
          <p:spPr>
            <a:xfrm>
              <a:off x="0" y="3652074"/>
              <a:ext cx="872128" cy="41192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4">
              <a:extLst>
                <a:ext uri="{FF2B5EF4-FFF2-40B4-BE49-F238E27FC236}">
                  <a16:creationId xmlns:a16="http://schemas.microsoft.com/office/drawing/2014/main" id="{11A61885-B316-4249-8DDA-DDD30068521B}"/>
                </a:ext>
              </a:extLst>
            </p:cNvPr>
            <p:cNvSpPr txBox="1"/>
            <p:nvPr/>
          </p:nvSpPr>
          <p:spPr>
            <a:xfrm>
              <a:off x="205963" y="3652074"/>
              <a:ext cx="460203" cy="41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/>
                <a:t>T 2</a:t>
              </a:r>
            </a:p>
          </p:txBody>
        </p:sp>
      </p:grp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9215C637-4915-40CE-92EF-82301FAEC599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142303" y="6731728"/>
            <a:ext cx="1780273" cy="164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E899473-1C19-4143-8E1C-6E70B270EDA5}"/>
              </a:ext>
            </a:extLst>
          </p:cNvPr>
          <p:cNvCxnSpPr>
            <a:cxnSpLocks/>
          </p:cNvCxnSpPr>
          <p:nvPr/>
        </p:nvCxnSpPr>
        <p:spPr>
          <a:xfrm flipV="1">
            <a:off x="5426751" y="6719097"/>
            <a:ext cx="1780273" cy="164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STEP ILLUSTRATIVI/FORMATIVI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077B741-27BB-4027-A1CD-350AF4B7BFA8}"/>
              </a:ext>
            </a:extLst>
          </p:cNvPr>
          <p:cNvSpPr txBox="1"/>
          <p:nvPr/>
        </p:nvSpPr>
        <p:spPr>
          <a:xfrm>
            <a:off x="487680" y="960667"/>
            <a:ext cx="82989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Nuovo Ruolo – Accesso applicativo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Menu Funzioni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Elenco Richieste: Ricerca e Visualizzazione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Approvazione e Gestione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Individuazione Presidente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Indicazione Esperti della Formazione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Stampe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Elenco Commissioni Approvate: Ricerca e Visualizzazione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Gestione Casistiche Particolari: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Modifica Calendario Esami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Modifica PCV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modifica sede Esame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Accorpamento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aggiungere un corso alla commissione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Nuova Richiesta: Individuazione Presidenti, nessuno disponibile, annotazioni, altro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Aggiornamento informazioni relative ai Presidenti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FF"/>
                </a:solidFill>
              </a:rPr>
              <a:t>Respingere una richiesta di commissione</a:t>
            </a:r>
          </a:p>
          <a:p>
            <a:endParaRPr lang="it-IT" sz="2000" b="1" dirty="0">
              <a:solidFill>
                <a:srgbClr val="0000FF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Riferimenti di assistenza</a:t>
            </a:r>
          </a:p>
        </p:txBody>
      </p:sp>
      <p:pic>
        <p:nvPicPr>
          <p:cNvPr id="12" name="Immagine 2">
            <a:extLst>
              <a:ext uri="{FF2B5EF4-FFF2-40B4-BE49-F238E27FC236}">
                <a16:creationId xmlns:a16="http://schemas.microsoft.com/office/drawing/2014/main" id="{CD2B0634-CEC3-4465-86DC-A39EA092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3" y="5201973"/>
            <a:ext cx="758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>
            <a:extLst>
              <a:ext uri="{FF2B5EF4-FFF2-40B4-BE49-F238E27FC236}">
                <a16:creationId xmlns:a16="http://schemas.microsoft.com/office/drawing/2014/main" id="{607CE389-7E60-410B-945C-20079531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2"/>
          <a:stretch>
            <a:fillRect/>
          </a:stretch>
        </p:blipFill>
        <p:spPr bwMode="auto">
          <a:xfrm>
            <a:off x="357363" y="974675"/>
            <a:ext cx="108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C7582C-851D-46E3-905D-87B334FE66B4}"/>
              </a:ext>
            </a:extLst>
          </p:cNvPr>
          <p:cNvSpPr txBox="1"/>
          <p:nvPr/>
        </p:nvSpPr>
        <p:spPr>
          <a:xfrm>
            <a:off x="1443214" y="974675"/>
            <a:ext cx="734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hlinkClick r:id="rId4"/>
              </a:rPr>
              <a:t>HELPFP@CSI.IT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Inserire nell’oggetto:</a:t>
            </a:r>
          </a:p>
          <a:p>
            <a:r>
              <a:rPr lang="it-IT" b="1" dirty="0">
                <a:solidFill>
                  <a:srgbClr val="FF0000"/>
                </a:solidFill>
              </a:rPr>
              <a:t>COSTITUZIONE COMMISSIONI – AGENZIA:  GRUPPO/CODICE OPERATORE,  ID_COMMISSIONE</a:t>
            </a:r>
          </a:p>
          <a:p>
            <a:r>
              <a:rPr lang="it-IT" b="1" dirty="0">
                <a:solidFill>
                  <a:srgbClr val="FF0000"/>
                </a:solidFill>
              </a:rPr>
              <a:t>ES.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FE605E-177A-4489-B509-6AE46535678A}"/>
              </a:ext>
            </a:extLst>
          </p:cNvPr>
          <p:cNvSpPr txBox="1"/>
          <p:nvPr/>
        </p:nvSpPr>
        <p:spPr>
          <a:xfrm>
            <a:off x="1440095" y="5307491"/>
            <a:ext cx="7343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011- 0824110</a:t>
            </a:r>
          </a:p>
          <a:p>
            <a:r>
              <a:rPr lang="it-IT" b="1" dirty="0">
                <a:solidFill>
                  <a:srgbClr val="FF0000"/>
                </a:solidFill>
              </a:rPr>
              <a:t>Comunicare: problema COSTITUZIONE COMMISSIONI</a:t>
            </a:r>
          </a:p>
          <a:p>
            <a:r>
              <a:rPr lang="it-IT" b="1" dirty="0">
                <a:solidFill>
                  <a:srgbClr val="FF0000"/>
                </a:solidFill>
              </a:rPr>
              <a:t>GRUPPO/CODICE OPERATORE,  ID_COMMISSIONE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A2656C-C958-4151-93B2-859D6BF56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95" y="2745377"/>
            <a:ext cx="71532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Ulteriori indicazioni di materia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CD5E525-A1A2-4FDF-A6CE-2D214513F1B8}"/>
              </a:ext>
            </a:extLst>
          </p:cNvPr>
          <p:cNvSpPr/>
          <p:nvPr/>
        </p:nvSpPr>
        <p:spPr>
          <a:xfrm>
            <a:off x="234254" y="722812"/>
            <a:ext cx="8688914" cy="58072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500" b="1" dirty="0">
                <a:solidFill>
                  <a:schemeClr val="tx1"/>
                </a:solidFill>
              </a:rPr>
              <a:t>Accorpamento Commissioni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	E’ possibile accorpare sino a 4 corsi totali: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Il sistema visualizza un messaggio non bloccante per accorpamenti con numero corsi &gt; 4</a:t>
            </a:r>
          </a:p>
          <a:p>
            <a:pPr marL="442913" indent="-442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Non è possibile accorpare corsi appartenenti a direttive a regia regionale con corsi appartenenti a direttive a regia Città metropolitana di Torino: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	</a:t>
            </a:r>
            <a:r>
              <a:rPr lang="it-IT" sz="2000" dirty="0">
                <a:solidFill>
                  <a:schemeClr val="tx1"/>
                </a:solidFill>
              </a:rPr>
              <a:t>Il sistema visualizza un messaggio non bloccante </a:t>
            </a:r>
          </a:p>
          <a:p>
            <a:pPr marL="895350" lvl="1" indent="-4381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Per accorpamenti tra corsi </a:t>
            </a:r>
            <a:r>
              <a:rPr lang="it-IT" sz="2000">
                <a:solidFill>
                  <a:schemeClr val="tx1"/>
                </a:solidFill>
              </a:rPr>
              <a:t>Regione/CMTO, </a:t>
            </a:r>
            <a:r>
              <a:rPr lang="it-IT" sz="2000" dirty="0">
                <a:solidFill>
                  <a:schemeClr val="tx1"/>
                </a:solidFill>
              </a:rPr>
              <a:t>si procede con commissione Congiunta, previo confronto con funzionario Regionale</a:t>
            </a:r>
          </a:p>
          <a:p>
            <a:pPr marL="442913" indent="-4429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Non è possibile accorpare corsi normati e non normati in un’unica commissione se non in casi eccezionali, dai</a:t>
            </a:r>
            <a:r>
              <a:rPr lang="it-IT" sz="2500" u="sng" dirty="0">
                <a:solidFill>
                  <a:schemeClr val="tx1"/>
                </a:solidFill>
              </a:rPr>
              <a:t> funzionari regionali</a:t>
            </a:r>
          </a:p>
        </p:txBody>
      </p:sp>
    </p:spTree>
    <p:extLst>
      <p:ext uri="{BB962C8B-B14F-4D97-AF65-F5344CB8AC3E}">
        <p14:creationId xmlns:p14="http://schemas.microsoft.com/office/powerpoint/2010/main" val="45220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Ulteriori indicazioni di materia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F177883-FF10-43B0-8DD6-4C7830509384}"/>
              </a:ext>
            </a:extLst>
          </p:cNvPr>
          <p:cNvSpPr/>
          <p:nvPr/>
        </p:nvSpPr>
        <p:spPr>
          <a:xfrm>
            <a:off x="273725" y="1016000"/>
            <a:ext cx="8688913" cy="558003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Eccezioni al processo di costituzione commissione: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solidFill>
                  <a:schemeClr val="tx1"/>
                </a:solidFill>
              </a:rPr>
              <a:t>Vengono sempre costituite dai Funzionari Regionali le seguenti commissioni: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Operatore del benessere estetica/acconciatura relativi alla direttiva CORSI RICONOSCIUTI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</a:rPr>
              <a:t>Tecnico dei trattamenti estetici - tecnico dell'acconciatura (quando non abilitante)</a:t>
            </a:r>
          </a:p>
          <a:p>
            <a:pPr algn="just">
              <a:lnSpc>
                <a:spcPct val="150000"/>
              </a:lnSpc>
            </a:pPr>
            <a:r>
              <a:rPr lang="it-IT" sz="2200" u="sng" dirty="0">
                <a:solidFill>
                  <a:schemeClr val="tx1"/>
                </a:solidFill>
              </a:rPr>
              <a:t>Per  la gestione delle eccezioni contattare i funzionari regionali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4029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C86F8-F0E9-411B-AC7F-0F586F99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768" y="261970"/>
            <a:ext cx="7772400" cy="358416"/>
          </a:xfrm>
        </p:spPr>
        <p:txBody>
          <a:bodyPr/>
          <a:lstStyle/>
          <a:p>
            <a:r>
              <a:rPr lang="it-IT" dirty="0">
                <a:solidFill>
                  <a:srgbClr val="812C32"/>
                </a:solidFill>
              </a:rPr>
              <a:t>REFERENTI TERRITORIALI UFFICIO ESAMI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F177883-FF10-43B0-8DD6-4C7830509384}"/>
              </a:ext>
            </a:extLst>
          </p:cNvPr>
          <p:cNvSpPr/>
          <p:nvPr/>
        </p:nvSpPr>
        <p:spPr>
          <a:xfrm>
            <a:off x="273725" y="1016000"/>
            <a:ext cx="8688913" cy="55800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Asti – Alessandria: 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Marina Berardi,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marinapaola.berardi@regione.piemonte.it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Biella – VCO: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Patrizia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Schifino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patrizia.schifino@regione.piemonte.it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Cuneo: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Manuela Demaria,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manuela.demaria@regione.piemonte.it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Novara: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Grazia 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D’Aversa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grazia.daversa@regione.piemonte.it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Vercelli: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Aurelia 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Bollea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aurelia.bollea@regione.piemonte.it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Giulia 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Marrocchi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giulia.marrocchi@regione.piemonte.it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b="1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Torino:</a:t>
            </a:r>
            <a:endParaRPr lang="it-IT" sz="1800" b="1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Patrizia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Tinelli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n-US" sz="1800" kern="150" dirty="0">
                <a:solidFill>
                  <a:srgbClr val="000080"/>
                </a:solidFill>
                <a:effectLst/>
                <a:latin typeface="Arial-OneByteIdentityH"/>
                <a:ea typeface="SimSun" panose="02010600030101010101" pitchFamily="2" charset="-122"/>
                <a:cs typeface="Mangal" panose="02040503050203030202" pitchFamily="18" charset="0"/>
              </a:rPr>
              <a:t>patrizia.tinelli@regione.piemonte.it</a:t>
            </a:r>
            <a:endParaRPr lang="it-IT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8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Presentazione su schermo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Arial-OneByteIdentityH</vt:lpstr>
      <vt:lpstr>Calibri</vt:lpstr>
      <vt:lpstr>Candara</vt:lpstr>
      <vt:lpstr>Liberation Serif</vt:lpstr>
      <vt:lpstr>1_Tema di Office</vt:lpstr>
      <vt:lpstr>Tema di Office</vt:lpstr>
      <vt:lpstr>  Indicazioni operative all’utilizzo del sistema «Gestione Scrutini e Esami Finali»  PROCESSO COSTITUZIONE COMMISSIONI </vt:lpstr>
      <vt:lpstr>Il Processo Operativo</vt:lpstr>
      <vt:lpstr>Il PROCESSO DI COSTITUZIONE COMMISSIONI</vt:lpstr>
      <vt:lpstr>STEP ILLUSTRATIVI/FORMATIVI</vt:lpstr>
      <vt:lpstr>Riferimenti di assistenza</vt:lpstr>
      <vt:lpstr>Ulteriori indicazioni di materia</vt:lpstr>
      <vt:lpstr>Ulteriori indicazioni di materia</vt:lpstr>
      <vt:lpstr>REFERENTI TERRITORIALI UFFICIO ESAMI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TOFFOLETTO Antonella 565</dc:creator>
  <cp:lastModifiedBy>graziella.declame</cp:lastModifiedBy>
  <cp:revision>937</cp:revision>
  <dcterms:created xsi:type="dcterms:W3CDTF">2016-10-26T15:43:40Z</dcterms:created>
  <dcterms:modified xsi:type="dcterms:W3CDTF">2021-05-06T12:12:58Z</dcterms:modified>
</cp:coreProperties>
</file>